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80" r:id="rId4"/>
    <p:sldId id="317" r:id="rId5"/>
    <p:sldId id="281" r:id="rId6"/>
    <p:sldId id="282" r:id="rId7"/>
    <p:sldId id="303" r:id="rId8"/>
    <p:sldId id="283" r:id="rId9"/>
    <p:sldId id="304" r:id="rId10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54F"/>
    <a:srgbClr val="0099CC"/>
    <a:srgbClr val="FFDC6D"/>
    <a:srgbClr val="FFCD2F"/>
    <a:srgbClr val="422C16"/>
    <a:srgbClr val="0C788E"/>
    <a:srgbClr val="006666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2" autoAdjust="0"/>
  </p:normalViewPr>
  <p:slideViewPr>
    <p:cSldViewPr>
      <p:cViewPr varScale="1">
        <p:scale>
          <a:sx n="70" d="100"/>
          <a:sy n="70" d="100"/>
        </p:scale>
        <p:origin x="132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0" d="100"/>
          <a:sy n="70" d="100"/>
        </p:scale>
        <p:origin x="-324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CA0CF6B5-6878-43D0-A287-70EAB3A377FF}" type="datetimeFigureOut">
              <a:rPr lang="en-US"/>
              <a:pPr>
                <a:defRPr/>
              </a:pPr>
              <a:t>8/21/2022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82B4AD6-F0FD-4858-B6AD-C56ECE8E96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878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AF7072C-0A33-4A9D-90D2-FB7E6AD833C4}" type="slidenum">
              <a:rPr lang="en-US" smtClean="0"/>
              <a:pPr eaLnBrk="1" hangingPunct="1"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88126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B4AD6-F0FD-4858-B6AD-C56ECE8E9636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5250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2B4AD6-F0FD-4858-B6AD-C56ECE8E963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842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C50176-AD30-47FD-82FB-15C9DADA1043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7604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04BFC2-6E6C-476D-8D03-90E6EDCA4D42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27608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B866BA-7458-4990-888D-55146AC66194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78471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rtl="1"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/>
            </a:lvl1pPr>
            <a:lvl2pPr algn="r" rtl="1">
              <a:defRPr/>
            </a:lvl2pPr>
            <a:lvl3pPr algn="r" rtl="1">
              <a:defRPr/>
            </a:lvl3pPr>
            <a:lvl4pPr algn="r" rtl="1">
              <a:defRPr/>
            </a:lvl4pPr>
            <a:lvl5pPr algn="r" rtl="1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DFB7A5-A2EE-48F0-B390-45E0B6529F8C}" type="slidenum">
              <a:rPr lang="es-ES"/>
              <a:pPr>
                <a:defRPr/>
              </a:pPr>
              <a:t>‹#›</a:t>
            </a:fld>
            <a:endParaRPr lang="es-ES"/>
          </a:p>
        </p:txBody>
      </p:sp>
      <p:pic>
        <p:nvPicPr>
          <p:cNvPr id="7" name="Picture 3" descr="C:\Users\Farshid\Downloads\oie_transparent (1).gif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624"/>
            <a:ext cx="791468" cy="733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/>
          <p:cNvSpPr txBox="1">
            <a:spLocks noChangeArrowheads="1"/>
          </p:cNvSpPr>
          <p:nvPr userDrawn="1"/>
        </p:nvSpPr>
        <p:spPr bwMode="auto">
          <a:xfrm>
            <a:off x="13626" y="764704"/>
            <a:ext cx="1380507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rtl="1" eaLnBrk="1" hangingPunct="1"/>
            <a:r>
              <a:rPr lang="fa-IR" sz="900" b="1" dirty="0" smtClean="0">
                <a:solidFill>
                  <a:srgbClr val="FFD54F"/>
                </a:solidFill>
                <a:cs typeface="B Nazanin" pitchFamily="2" charset="-78"/>
              </a:rPr>
              <a:t>دانشگاه اصفهان</a:t>
            </a:r>
          </a:p>
          <a:p>
            <a:pPr algn="ctr" eaLnBrk="1" hangingPunct="1"/>
            <a:r>
              <a:rPr lang="fa-IR" sz="900" b="1" dirty="0" smtClean="0">
                <a:solidFill>
                  <a:srgbClr val="FFD54F"/>
                </a:solidFill>
                <a:cs typeface="B Nazanin" pitchFamily="2" charset="-78"/>
              </a:rPr>
              <a:t>دانشکده‌</a:t>
            </a:r>
            <a:r>
              <a:rPr lang="fa-IR" sz="900" b="1" baseline="0" dirty="0" smtClean="0">
                <a:solidFill>
                  <a:srgbClr val="FFD54F"/>
                </a:solidFill>
                <a:cs typeface="B Nazanin" pitchFamily="2" charset="-78"/>
              </a:rPr>
              <a:t> </a:t>
            </a:r>
            <a:r>
              <a:rPr lang="fa-IR" sz="900" b="1" dirty="0" smtClean="0">
                <a:solidFill>
                  <a:srgbClr val="FFD54F"/>
                </a:solidFill>
                <a:cs typeface="B Nazanin" pitchFamily="2" charset="-78"/>
              </a:rPr>
              <a:t>مهندسی کامپیوتر</a:t>
            </a:r>
          </a:p>
          <a:p>
            <a:pPr algn="ctr" eaLnBrk="1" hangingPunct="1"/>
            <a:r>
              <a:rPr lang="fa-IR" sz="900" b="1" dirty="0" smtClean="0">
                <a:solidFill>
                  <a:srgbClr val="FFD54F"/>
                </a:solidFill>
                <a:cs typeface="B Nazanin" pitchFamily="2" charset="-78"/>
              </a:rPr>
              <a:t>گروه</a:t>
            </a:r>
            <a:r>
              <a:rPr lang="fa-IR" sz="900" b="1" baseline="0" dirty="0" smtClean="0">
                <a:solidFill>
                  <a:srgbClr val="FFD54F"/>
                </a:solidFill>
                <a:cs typeface="B Nazanin" pitchFamily="2" charset="-78"/>
              </a:rPr>
              <a:t> مهندسی فناوری اطلاعات</a:t>
            </a:r>
            <a:endParaRPr lang="en-US" sz="900" b="1" dirty="0">
              <a:solidFill>
                <a:srgbClr val="FFD54F"/>
              </a:solidFill>
              <a:cs typeface="B Nazanin" pitchFamily="2" charset="-78"/>
            </a:endParaRPr>
          </a:p>
        </p:txBody>
      </p:sp>
      <p:sp>
        <p:nvSpPr>
          <p:cNvPr id="12" name="Curved Up Ribbon 11"/>
          <p:cNvSpPr/>
          <p:nvPr userDrawn="1"/>
        </p:nvSpPr>
        <p:spPr>
          <a:xfrm>
            <a:off x="7236296" y="6237312"/>
            <a:ext cx="1800200" cy="432048"/>
          </a:xfrm>
          <a:prstGeom prst="ellipseRibbon2">
            <a:avLst>
              <a:gd name="adj1" fmla="val 12402"/>
              <a:gd name="adj2" fmla="val 58062"/>
              <a:gd name="adj3" fmla="val 0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D5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>
              <a:defRPr/>
            </a:pPr>
            <a:fld id="{9EAD01B7-9431-4083-AC38-3EC07DD2EB23}" type="slidenum">
              <a:rPr lang="fa-IR" sz="1750" b="1" smtClean="0">
                <a:ln w="11430"/>
                <a:solidFill>
                  <a:srgbClr val="FFD54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Nazanin" pitchFamily="2" charset="-78"/>
              </a:rPr>
              <a:pPr algn="ctr" rtl="1">
                <a:defRPr/>
              </a:pPr>
              <a:t>‹#›</a:t>
            </a:fld>
            <a:r>
              <a:rPr lang="fa-IR" sz="1750" b="1" dirty="0" smtClean="0">
                <a:ln w="11430"/>
                <a:solidFill>
                  <a:srgbClr val="FFD54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Nazanin" pitchFamily="2" charset="-78"/>
              </a:rPr>
              <a:t> از</a:t>
            </a:r>
            <a:r>
              <a:rPr lang="fa-IR" sz="1750" b="1" baseline="0" dirty="0" smtClean="0">
                <a:ln w="11430"/>
                <a:solidFill>
                  <a:srgbClr val="FFD54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Nazanin" pitchFamily="2" charset="-78"/>
              </a:rPr>
              <a:t> 9</a:t>
            </a:r>
            <a:endParaRPr lang="en-US" sz="1750" b="1" dirty="0">
              <a:ln w="11430"/>
              <a:solidFill>
                <a:srgbClr val="FFD54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10" name="Footer Placeholder 5"/>
          <p:cNvSpPr>
            <a:spLocks noGrp="1"/>
          </p:cNvSpPr>
          <p:nvPr userDrawn="1"/>
        </p:nvSpPr>
        <p:spPr bwMode="auto">
          <a:xfrm>
            <a:off x="1588" y="6453188"/>
            <a:ext cx="6084887" cy="287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rtl="1">
              <a:defRPr/>
            </a:pPr>
            <a:endParaRPr lang="fa-IR" b="1" dirty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31632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9C47A-4B49-4FF6-A52B-376AAA241965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54371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188543-23F6-4FD9-A7A3-8D4C565E3808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922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F8842A-D44F-440B-9A48-BAE46E96A06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70327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13A6A1-1AB3-42AF-9F9C-B59D10C70FD0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377428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AB613-0A59-4956-A3EC-1A6524A6C26D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12540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7E86F9-8BCA-4BBF-9734-1042BC0874D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68327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855084-9944-4004-BFB7-FEE9D5FF17C7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44689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0106D9AE-9A5E-43E7-A1D4-C0D90358AC5A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>
            <a:lum/>
          </a:blip>
          <a:srcRect/>
          <a:stretch>
            <a:fillRect l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251880" y="1343573"/>
            <a:ext cx="259077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rtl="1">
              <a:defRPr/>
            </a:pPr>
            <a:r>
              <a:rPr lang="fa-IR" b="1" dirty="0">
                <a:cs typeface="B Nazanin" pitchFamily="2" charset="-78"/>
              </a:rPr>
              <a:t>دانشگاه اصفهان</a:t>
            </a:r>
          </a:p>
          <a:p>
            <a:pPr algn="ctr">
              <a:defRPr/>
            </a:pPr>
            <a:r>
              <a:rPr lang="fa-IR" b="1" dirty="0" smtClean="0">
                <a:cs typeface="B Nazanin" pitchFamily="2" charset="-78"/>
              </a:rPr>
              <a:t>دانشکده مهندسی کامپیوتر</a:t>
            </a:r>
          </a:p>
          <a:p>
            <a:pPr algn="ctr">
              <a:defRPr/>
            </a:pPr>
            <a:r>
              <a:rPr lang="fa-IR" b="1" dirty="0" smtClean="0">
                <a:cs typeface="B Nazanin" pitchFamily="2" charset="-78"/>
              </a:rPr>
              <a:t>گروه مهندسی فناوری اطلاعات</a:t>
            </a:r>
            <a:endParaRPr lang="en-US" b="1" dirty="0">
              <a:cs typeface="B Nazanin" pitchFamily="2" charset="-7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88782" y="2348880"/>
            <a:ext cx="8716962" cy="43011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2400" dirty="0" smtClean="0">
                <a:cs typeface="B Nazanin" pitchFamily="2" charset="-78"/>
              </a:rPr>
              <a:t>سمینار دفاع از پروژه کارشناسی</a:t>
            </a:r>
            <a:endParaRPr lang="fa-IR" sz="2400" dirty="0">
              <a:cs typeface="B Nazanin" pitchFamily="2" charset="-78"/>
            </a:endParaRPr>
          </a:p>
          <a:p>
            <a:pPr algn="ctr" rtl="1">
              <a:defRPr/>
            </a:pPr>
            <a:endParaRPr lang="fa-IR" dirty="0">
              <a:cs typeface="B Nazanin" pitchFamily="2" charset="-78"/>
            </a:endParaRPr>
          </a:p>
          <a:p>
            <a:pPr algn="ctr" rtl="1">
              <a:defRPr/>
            </a:pPr>
            <a:r>
              <a:rPr lang="fa-IR" sz="2400" dirty="0" smtClean="0">
                <a:cs typeface="B Nazanin" pitchFamily="2" charset="-78"/>
              </a:rPr>
              <a:t>موضوع</a:t>
            </a:r>
          </a:p>
          <a:p>
            <a:pPr algn="ctr" rtl="1">
              <a:defRPr/>
            </a:pPr>
            <a:endParaRPr lang="fa-IR" b="1" dirty="0">
              <a:cs typeface="B Nazanin" pitchFamily="2" charset="-78"/>
            </a:endParaRPr>
          </a:p>
          <a:p>
            <a:pPr algn="ctr" rtl="1">
              <a:defRPr/>
            </a:pPr>
            <a:r>
              <a:rPr lang="fa-IR" sz="2000" b="1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طراحی و ساخت یک </a:t>
            </a:r>
          </a:p>
          <a:p>
            <a:pPr algn="ctr" rtl="1">
              <a:defRPr/>
            </a:pPr>
            <a:endParaRPr lang="en-US" sz="1050" dirty="0" smtClean="0">
              <a:cs typeface="B Nazanin" pitchFamily="2" charset="-78"/>
            </a:endParaRPr>
          </a:p>
          <a:p>
            <a:pPr algn="ctr">
              <a:lnSpc>
                <a:spcPct val="150000"/>
              </a:lnSpc>
              <a:defRPr/>
            </a:pPr>
            <a:r>
              <a:rPr lang="fa-IR" sz="2000" dirty="0" smtClean="0">
                <a:cs typeface="B Nazanin" pitchFamily="2" charset="-78"/>
              </a:rPr>
              <a:t>ارائه‌دهنده</a:t>
            </a:r>
            <a:endParaRPr lang="fa-IR" sz="2000" dirty="0">
              <a:cs typeface="B Nazanin" pitchFamily="2" charset="-78"/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fa-IR" sz="2400" dirty="0" smtClean="0">
                <a:cs typeface="B Nazanin" pitchFamily="2" charset="-78"/>
              </a:rPr>
              <a:t>نام دانشجو</a:t>
            </a:r>
            <a:endParaRPr lang="fa-IR" sz="2400" dirty="0">
              <a:cs typeface="B Nazanin" pitchFamily="2" charset="-78"/>
            </a:endParaRPr>
          </a:p>
          <a:p>
            <a:pPr algn="ctr" rtl="1">
              <a:lnSpc>
                <a:spcPct val="150000"/>
              </a:lnSpc>
              <a:defRPr/>
            </a:pPr>
            <a:r>
              <a:rPr lang="fa-IR" dirty="0" smtClean="0">
                <a:cs typeface="B Nazanin" pitchFamily="2" charset="-78"/>
              </a:rPr>
              <a:t>استاد راهنما: </a:t>
            </a:r>
            <a:r>
              <a:rPr lang="fa-IR" sz="2400" dirty="0" smtClean="0">
                <a:cs typeface="B Nazanin" pitchFamily="2" charset="-78"/>
              </a:rPr>
              <a:t>دکتر...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dirty="0" smtClean="0">
                <a:cs typeface="B Nazanin" pitchFamily="2" charset="-78"/>
              </a:rPr>
              <a:t>داور: </a:t>
            </a:r>
            <a:r>
              <a:rPr lang="fa-IR" sz="2400" dirty="0" smtClean="0">
                <a:cs typeface="B Nazanin" pitchFamily="2" charset="-78"/>
              </a:rPr>
              <a:t>دکتر...</a:t>
            </a:r>
          </a:p>
          <a:p>
            <a:pPr algn="ctr" rtl="1">
              <a:lnSpc>
                <a:spcPct val="150000"/>
              </a:lnSpc>
              <a:defRPr/>
            </a:pPr>
            <a:r>
              <a:rPr lang="fa-IR" sz="1400" dirty="0" smtClean="0">
                <a:cs typeface="B Nazanin" pitchFamily="2" charset="-78"/>
              </a:rPr>
              <a:t>شهریور94</a:t>
            </a:r>
            <a:endParaRPr lang="fa-IR" sz="1400" dirty="0">
              <a:cs typeface="B Nazanin" pitchFamily="2" charset="-78"/>
            </a:endParaRPr>
          </a:p>
        </p:txBody>
      </p:sp>
      <p:pic>
        <p:nvPicPr>
          <p:cNvPr id="2052" name="Picture 3" descr="C:\Users\Farshid\Downloads\oie_transparent (1)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478" y="248184"/>
            <a:ext cx="913570" cy="847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811962" y="332656"/>
            <a:ext cx="5995392" cy="1080120"/>
          </a:xfrm>
          <a:prstGeom prst="roundRect">
            <a:avLst/>
          </a:prstGeom>
          <a:gradFill flip="none" rotWithShape="1">
            <a:gsLst>
              <a:gs pos="100000">
                <a:srgbClr val="FFCD2F"/>
              </a:gs>
              <a:gs pos="23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CD2F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fa-IR" sz="4400" b="1" dirty="0">
                <a:ln w="10541" cmpd="sng">
                  <a:solidFill>
                    <a:srgbClr val="FFCD2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cs typeface="B Nazanin" pitchFamily="2" charset="-78"/>
              </a:rPr>
              <a:t>سرفصل مطالب</a:t>
            </a:r>
            <a:endParaRPr lang="en-US" sz="4400" b="1" dirty="0">
              <a:ln w="10541" cmpd="sng">
                <a:solidFill>
                  <a:srgbClr val="FFCD2F"/>
                </a:solidFill>
                <a:prstDash val="solid"/>
              </a:ln>
              <a:solidFill>
                <a:schemeClr val="tx2">
                  <a:lumMod val="95000"/>
                  <a:lumOff val="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95536" y="1628800"/>
            <a:ext cx="7273925" cy="4832092"/>
          </a:xfrm>
          <a:prstGeom prst="rect">
            <a:avLst/>
          </a:prstGeom>
        </p:spPr>
        <p:txBody>
          <a:bodyPr>
            <a:spAutoFit/>
          </a:bodyPr>
          <a:lstStyle/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r>
              <a:rPr lang="fa-IR" sz="2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B Nazanin" pitchFamily="2" charset="-78"/>
              </a:rPr>
              <a:t>مقدمه</a:t>
            </a:r>
          </a:p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endParaRPr lang="fa-IR" sz="2800" dirty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  <a:cs typeface="B Nazanin" pitchFamily="2" charset="-78"/>
            </a:endParaRPr>
          </a:p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r>
              <a:rPr lang="fa-IR" sz="2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B Nazanin" pitchFamily="2" charset="-78"/>
              </a:rPr>
              <a:t>مفاهیم</a:t>
            </a:r>
          </a:p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endParaRPr lang="fa-IR" sz="2800" dirty="0" smtClean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  <a:cs typeface="B Nazanin" pitchFamily="2" charset="-78"/>
            </a:endParaRPr>
          </a:p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r>
              <a:rPr lang="fa-IR" sz="2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B Nazanin" pitchFamily="2" charset="-78"/>
              </a:rPr>
              <a:t>شرح پروژه انجام شده</a:t>
            </a:r>
          </a:p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endParaRPr lang="fa-IR" sz="2800" dirty="0" smtClean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  <a:cs typeface="B Nazanin" pitchFamily="2" charset="-78"/>
            </a:endParaRPr>
          </a:p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r>
              <a:rPr lang="fa-IR" sz="2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B Nazanin" pitchFamily="2" charset="-78"/>
              </a:rPr>
              <a:t>نتایج</a:t>
            </a:r>
          </a:p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endParaRPr lang="fa-IR" sz="2800" dirty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  <a:cs typeface="B Nazanin" pitchFamily="2" charset="-78"/>
            </a:endParaRPr>
          </a:p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r>
              <a:rPr lang="fa-IR" sz="2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B Nazanin" pitchFamily="2" charset="-78"/>
              </a:rPr>
              <a:t>جمع بندی</a:t>
            </a:r>
          </a:p>
          <a:p>
            <a:pPr marL="465138" indent="-355600" algn="r" rtl="1">
              <a:buClr>
                <a:srgbClr val="FFCD2F"/>
              </a:buClr>
              <a:buFont typeface="Wingdings" pitchFamily="2" charset="2"/>
              <a:buChar char=""/>
              <a:defRPr/>
            </a:pPr>
            <a:endParaRPr lang="fa-IR" sz="2800" dirty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  <a:cs typeface="B Nazanin" pitchFamily="2" charset="-78"/>
            </a:endParaRPr>
          </a:p>
          <a:p>
            <a:pPr marL="465138" indent="-233363" algn="r" rtl="1">
              <a:buClr>
                <a:srgbClr val="FFCD2F"/>
              </a:buClr>
              <a:buFont typeface="Wingdings" pitchFamily="2" charset="2"/>
              <a:buChar char="þ"/>
              <a:defRPr/>
            </a:pPr>
            <a:r>
              <a:rPr lang="fa-IR" sz="2800" dirty="0" smtClean="0">
                <a:solidFill>
                  <a:schemeClr val="tx2">
                    <a:lumMod val="95000"/>
                    <a:lumOff val="5000"/>
                  </a:schemeClr>
                </a:solidFill>
                <a:latin typeface="Times New Roman" pitchFamily="18" charset="0"/>
                <a:cs typeface="B Nazanin" pitchFamily="2" charset="-78"/>
              </a:rPr>
              <a:t>  پاسخگویی به سوالات</a:t>
            </a:r>
            <a:endParaRPr lang="fa-IR" sz="2800" dirty="0">
              <a:solidFill>
                <a:schemeClr val="tx2">
                  <a:lumMod val="95000"/>
                  <a:lumOff val="5000"/>
                </a:schemeClr>
              </a:solidFill>
              <a:latin typeface="Times New Roman" pitchFamily="18" charset="0"/>
              <a:cs typeface="B Nazanin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811962" y="332656"/>
            <a:ext cx="5995392" cy="1080120"/>
          </a:xfrm>
          <a:prstGeom prst="roundRect">
            <a:avLst/>
          </a:prstGeom>
          <a:gradFill flip="none" rotWithShape="1">
            <a:gsLst>
              <a:gs pos="100000">
                <a:srgbClr val="FFCD2F"/>
              </a:gs>
              <a:gs pos="23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CD2F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fa-IR" sz="4400" b="1" dirty="0" smtClean="0">
                <a:ln w="10541" cmpd="sng">
                  <a:solidFill>
                    <a:srgbClr val="FFCD2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cs typeface="B Nazanin" pitchFamily="2" charset="-78"/>
              </a:rPr>
              <a:t>  مقدمه</a:t>
            </a:r>
            <a:endParaRPr lang="en-US" sz="4400" b="1" dirty="0">
              <a:ln w="10541" cmpd="sng">
                <a:solidFill>
                  <a:srgbClr val="FFCD2F"/>
                </a:solidFill>
                <a:prstDash val="solid"/>
              </a:ln>
              <a:solidFill>
                <a:schemeClr val="tx2">
                  <a:lumMod val="95000"/>
                  <a:lumOff val="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611560" y="1412776"/>
            <a:ext cx="8418559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just" rtl="1">
              <a:buClr>
                <a:srgbClr val="FFD54F"/>
              </a:buClr>
              <a:buFont typeface="Wingdings" pitchFamily="2" charset="2"/>
              <a:buChar char=""/>
            </a:pPr>
            <a:endParaRPr lang="fa-IR" sz="1050" dirty="0" smtClean="0">
              <a:latin typeface="Arabic Typesetting" pitchFamily="66" charset="-78"/>
              <a:cs typeface="B Nazanin" pitchFamily="2" charset="-78"/>
            </a:endParaRPr>
          </a:p>
          <a:p>
            <a:pPr algn="just" rtl="1">
              <a:buClr>
                <a:srgbClr val="FFD54F"/>
              </a:buClr>
              <a:buFont typeface="Wingdings" pitchFamily="2" charset="2"/>
              <a:buChar char=""/>
            </a:pPr>
            <a:endParaRPr lang="fa-IR" dirty="0">
              <a:latin typeface="Arabic Typesetting" pitchFamily="66" charset="-78"/>
              <a:cs typeface="B Nazanin" pitchFamily="2" charset="-78"/>
            </a:endParaRP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dirty="0" smtClean="0"/>
              <a:t> </a:t>
            </a:r>
            <a:r>
              <a:rPr lang="fa-IR" sz="2000" dirty="0" smtClean="0">
                <a:cs typeface="B Nazanin" panose="00000400000000000000" pitchFamily="2" charset="-78"/>
              </a:rPr>
              <a:t>برای شماره گذاری اسلایدها، گزینه </a:t>
            </a:r>
            <a:r>
              <a:rPr lang="en-US" sz="2000" dirty="0" smtClean="0">
                <a:cs typeface="B Nazanin" panose="00000400000000000000" pitchFamily="2" charset="-78"/>
              </a:rPr>
              <a:t>view</a:t>
            </a:r>
            <a:r>
              <a:rPr lang="fa-IR" sz="2000" dirty="0" smtClean="0">
                <a:cs typeface="B Nazanin" panose="00000400000000000000" pitchFamily="2" charset="-78"/>
              </a:rPr>
              <a:t> را از منوی بالا انتخاب کنید و مراحل زیر را انجام دهید،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sz="2000" dirty="0" smtClean="0">
                <a:cs typeface="B Nazanin" panose="00000400000000000000" pitchFamily="2" charset="-78"/>
              </a:rPr>
              <a:t>در مرحله 4، امکان ویرایش عدد 23(کل اسلایدها) امکان پذیر است </a:t>
            </a:r>
          </a:p>
          <a:p>
            <a:pPr marL="285750" indent="-285750" algn="r" rtl="1">
              <a:buFont typeface="Wingdings" panose="05000000000000000000" pitchFamily="2" charset="2"/>
              <a:buChar char="q"/>
            </a:pPr>
            <a:r>
              <a:rPr lang="fa-IR" sz="2000" dirty="0" smtClean="0">
                <a:cs typeface="B Nazanin" panose="00000400000000000000" pitchFamily="2" charset="-78"/>
              </a:rPr>
              <a:t>مرحله 5، شما را برمی گرداند به حالت عادی</a:t>
            </a:r>
            <a:endParaRPr lang="fa-IR" dirty="0" smtClean="0">
              <a:cs typeface="B Nazanin" panose="00000400000000000000" pitchFamily="2" charset="-78"/>
            </a:endParaRPr>
          </a:p>
          <a:p>
            <a:pPr algn="just" rtl="1">
              <a:buClr>
                <a:srgbClr val="FFD54F"/>
              </a:buClr>
            </a:pPr>
            <a:r>
              <a:rPr lang="fa-IR" sz="1050" dirty="0" smtClean="0">
                <a:latin typeface="Arabic Typesetting" pitchFamily="66" charset="-78"/>
                <a:cs typeface="B Nazanin" pitchFamily="2" charset="-78"/>
              </a:rPr>
              <a:t>  </a:t>
            </a:r>
          </a:p>
        </p:txBody>
      </p:sp>
      <p:sp>
        <p:nvSpPr>
          <p:cNvPr id="4" name="Rectangle 3"/>
          <p:cNvSpPr/>
          <p:nvPr/>
        </p:nvSpPr>
        <p:spPr>
          <a:xfrm>
            <a:off x="611560" y="6550223"/>
            <a:ext cx="65830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عباس یزدی نژاد-بهبود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عملکرد سوئیچ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</a:t>
            </a:r>
            <a:r>
              <a:rPr lang="en-US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SDN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استفاده از سخت افزارهای قابل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پیکربندی</a:t>
            </a:r>
            <a:endParaRPr lang="fa-IR" sz="1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780928"/>
            <a:ext cx="6051126" cy="3672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Farshid\Downloads\oie_transparent (1).gif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4624"/>
            <a:ext cx="791468" cy="733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7"/>
          <p:cNvSpPr/>
          <p:nvPr/>
        </p:nvSpPr>
        <p:spPr>
          <a:xfrm>
            <a:off x="-1584176" y="760929"/>
            <a:ext cx="4572000" cy="5078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rtl="1"/>
            <a:r>
              <a:rPr lang="fa-IR" sz="900" b="1" dirty="0">
                <a:solidFill>
                  <a:srgbClr val="FFD54F"/>
                </a:solidFill>
                <a:cs typeface="B Nazanin" pitchFamily="2" charset="-78"/>
              </a:rPr>
              <a:t>دانشگاه اصفهان</a:t>
            </a:r>
          </a:p>
          <a:p>
            <a:pPr lvl="0" algn="ctr"/>
            <a:r>
              <a:rPr lang="fa-IR" sz="900" b="1" dirty="0" smtClean="0">
                <a:solidFill>
                  <a:srgbClr val="FFD54F"/>
                </a:solidFill>
                <a:cs typeface="B Nazanin" pitchFamily="2" charset="-78"/>
              </a:rPr>
              <a:t>دانشکده‌ مهندسی کامپيوتر</a:t>
            </a:r>
          </a:p>
          <a:p>
            <a:pPr lvl="0" algn="ctr"/>
            <a:r>
              <a:rPr lang="fa-IR" sz="900" b="1" dirty="0" smtClean="0">
                <a:solidFill>
                  <a:srgbClr val="FFD54F"/>
                </a:solidFill>
                <a:cs typeface="B Nazanin" pitchFamily="2" charset="-78"/>
              </a:rPr>
              <a:t>گروه مهندسی فناوری اطلاعات</a:t>
            </a:r>
            <a:endParaRPr lang="en-US" sz="900" b="1" dirty="0">
              <a:solidFill>
                <a:srgbClr val="FFD54F"/>
              </a:solidFill>
              <a:cs typeface="B Nazanin" pitchFamily="2" charset="-7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51520" y="1772816"/>
            <a:ext cx="85593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هر اسلاید حتما عنوان داشته باشد</a:t>
            </a:r>
            <a:endParaRPr lang="en-US" dirty="0"/>
          </a:p>
        </p:txBody>
      </p:sp>
      <p:sp>
        <p:nvSpPr>
          <p:cNvPr id="11" name="Curved Up Ribbon 10"/>
          <p:cNvSpPr/>
          <p:nvPr/>
        </p:nvSpPr>
        <p:spPr>
          <a:xfrm>
            <a:off x="7490023" y="6237312"/>
            <a:ext cx="1512168" cy="432048"/>
          </a:xfrm>
          <a:prstGeom prst="ellipseRibbon2">
            <a:avLst>
              <a:gd name="adj1" fmla="val 12402"/>
              <a:gd name="adj2" fmla="val 58062"/>
              <a:gd name="adj3" fmla="val 0"/>
            </a:avLst>
          </a:prstGeom>
          <a:solidFill>
            <a:schemeClr val="tx1">
              <a:lumMod val="95000"/>
              <a:lumOff val="5000"/>
            </a:schemeClr>
          </a:solidFill>
          <a:ln>
            <a:solidFill>
              <a:srgbClr val="FFD5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rtl="1">
              <a:defRPr/>
            </a:pPr>
            <a:r>
              <a:rPr lang="fa-IR" sz="1750" b="1" dirty="0" smtClean="0">
                <a:ln w="11430"/>
                <a:solidFill>
                  <a:srgbClr val="FFD54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Nazanin" pitchFamily="2" charset="-78"/>
              </a:rPr>
              <a:t>4 از</a:t>
            </a:r>
            <a:r>
              <a:rPr lang="fa-IR" sz="1750" b="1" baseline="0" dirty="0" smtClean="0">
                <a:ln w="11430"/>
                <a:solidFill>
                  <a:srgbClr val="FFD54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cs typeface="B Nazanin" pitchFamily="2" charset="-78"/>
              </a:rPr>
              <a:t> 26</a:t>
            </a:r>
            <a:endParaRPr lang="en-US" sz="1750" b="1" dirty="0">
              <a:ln w="11430"/>
              <a:solidFill>
                <a:srgbClr val="FFD54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-180528" y="6550223"/>
            <a:ext cx="65830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عباس یزدی نژاد-بهبود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عملکرد سوئیچ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</a:t>
            </a:r>
            <a:r>
              <a:rPr lang="en-US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SDN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استفاده از سخت افزارهای قابل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پیکربندی</a:t>
            </a:r>
            <a:endParaRPr lang="fa-IR" sz="1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811962" y="332656"/>
            <a:ext cx="5995392" cy="1080120"/>
          </a:xfrm>
          <a:prstGeom prst="roundRect">
            <a:avLst/>
          </a:prstGeom>
          <a:gradFill flip="none" rotWithShape="1">
            <a:gsLst>
              <a:gs pos="100000">
                <a:srgbClr val="FFCD2F"/>
              </a:gs>
              <a:gs pos="23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CD2F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fa-IR" sz="4400" b="1" dirty="0" smtClean="0">
                <a:ln w="10541" cmpd="sng">
                  <a:solidFill>
                    <a:srgbClr val="FFCD2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cs typeface="B Nazanin" pitchFamily="2" charset="-78"/>
              </a:rPr>
              <a:t>  مقدمه</a:t>
            </a:r>
            <a:endParaRPr lang="en-US" sz="4400" b="1" dirty="0">
              <a:ln w="10541" cmpd="sng">
                <a:solidFill>
                  <a:srgbClr val="FFCD2F"/>
                </a:solidFill>
                <a:prstDash val="solid"/>
              </a:ln>
              <a:solidFill>
                <a:schemeClr val="tx2">
                  <a:lumMod val="95000"/>
                  <a:lumOff val="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B Nazanin" pitchFamily="2" charset="-78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716016" y="4653136"/>
            <a:ext cx="648072" cy="194421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2987824" y="3861048"/>
            <a:ext cx="45365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a-IR" dirty="0" smtClean="0"/>
              <a:t>قسمت پایین صفحه را میتوانید ویرایش کنید و نام و نام خانوادگی خودتان و عنوان پروژه را جایگزین نمایید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963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098484" y="374404"/>
            <a:ext cx="6920258" cy="1080120"/>
          </a:xfrm>
          <a:prstGeom prst="roundRect">
            <a:avLst/>
          </a:prstGeom>
          <a:gradFill flip="none" rotWithShape="1">
            <a:gsLst>
              <a:gs pos="100000">
                <a:srgbClr val="FFCD2F"/>
              </a:gs>
              <a:gs pos="23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CD2F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fa-IR" sz="4400" b="1" dirty="0" smtClean="0">
                <a:ln w="10541" cmpd="sng">
                  <a:solidFill>
                    <a:srgbClr val="FFCD2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cs typeface="B Nazanin" pitchFamily="2" charset="-78"/>
              </a:rPr>
              <a:t>مفاهیم</a:t>
            </a:r>
            <a:endParaRPr lang="en-US" sz="4400" b="1" dirty="0" smtClean="0">
              <a:ln w="10541" cmpd="sng">
                <a:solidFill>
                  <a:srgbClr val="FFCD2F"/>
                </a:solidFill>
                <a:prstDash val="solid"/>
              </a:ln>
              <a:solidFill>
                <a:schemeClr val="tx2">
                  <a:lumMod val="95000"/>
                  <a:lumOff val="5000"/>
                </a:schemeClr>
              </a:solidFill>
              <a:cs typeface="B Nazanin" pitchFamily="2" charset="-78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625451" y="6361007"/>
            <a:ext cx="65830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عباس یزدی نژاد-بهبود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عملکرد سوئیچ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</a:t>
            </a:r>
            <a:r>
              <a:rPr lang="en-US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SDN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استفاده از سخت افزارهای قابل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پیکربندی</a:t>
            </a:r>
            <a:endParaRPr lang="fa-IR" sz="1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1043608" y="1772816"/>
            <a:ext cx="76328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fa-IR" dirty="0" smtClean="0"/>
              <a:t>به صورت مختصر مفاهیم مورد نیاز برای فهم پروژه خود را در 4 الی 5 اسلاید توضیح دهید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051720" y="404664"/>
            <a:ext cx="6901358" cy="1080120"/>
          </a:xfrm>
          <a:prstGeom prst="roundRect">
            <a:avLst/>
          </a:prstGeom>
          <a:gradFill flip="none" rotWithShape="1">
            <a:gsLst>
              <a:gs pos="100000">
                <a:srgbClr val="FFCD2F"/>
              </a:gs>
              <a:gs pos="23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CD2F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fa-IR" sz="4400" b="1" dirty="0" smtClean="0">
                <a:ln w="10541" cmpd="sng">
                  <a:solidFill>
                    <a:srgbClr val="FFCD2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cs typeface="B Nazanin" pitchFamily="2" charset="-78"/>
              </a:rPr>
              <a:t>شرح پروژه </a:t>
            </a:r>
            <a:endParaRPr lang="en-US" sz="4400" b="1" dirty="0" smtClean="0">
              <a:ln w="10541" cmpd="sng">
                <a:solidFill>
                  <a:srgbClr val="FFCD2F"/>
                </a:solidFill>
                <a:prstDash val="solid"/>
              </a:ln>
              <a:solidFill>
                <a:schemeClr val="tx2">
                  <a:lumMod val="95000"/>
                  <a:lumOff val="5000"/>
                </a:schemeClr>
              </a:solidFill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870362" y="1808967"/>
            <a:ext cx="555472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کارهای انجام شده در پروژه را در 5-8 اسلاید توضیح دهید</a:t>
            </a:r>
          </a:p>
          <a:p>
            <a:pPr marL="285750" indent="-285750" algn="r" rtl="1">
              <a:buFont typeface="Wingdings" panose="05000000000000000000" pitchFamily="2" charset="2"/>
              <a:buChar char="ü"/>
            </a:pPr>
            <a:r>
              <a:rPr lang="fa-IR" sz="2000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سعی کنید از شکل بیشتر استفاده کنید </a:t>
            </a:r>
            <a:endParaRPr lang="en-US" sz="2000" dirty="0"/>
          </a:p>
        </p:txBody>
      </p:sp>
      <p:pic>
        <p:nvPicPr>
          <p:cNvPr id="3077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573016"/>
            <a:ext cx="3131734" cy="2261976"/>
          </a:xfrm>
          <a:prstGeom prst="roundRect">
            <a:avLst>
              <a:gd name="adj" fmla="val 11111"/>
            </a:avLst>
          </a:prstGeom>
          <a:ln w="190500" cap="rnd">
            <a:solidFill>
              <a:srgbClr val="C8C6BD"/>
            </a:solidFill>
            <a:prstDash val="solid"/>
          </a:ln>
          <a:effectLst>
            <a:outerShdw blurRad="101600" dist="50800" dir="7200000" algn="tl" rotWithShape="0">
              <a:srgbClr val="000000">
                <a:alpha val="45000"/>
              </a:srgbClr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FFFFFF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0" y="6550223"/>
            <a:ext cx="65830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عباس یزدی نژاد-بهبود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عملکرد سوئیچ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</a:t>
            </a:r>
            <a:r>
              <a:rPr lang="en-US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SDN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استفاده از سخت افزارهای قابل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پیکربندی</a:t>
            </a:r>
            <a:endParaRPr lang="fa-IR" sz="1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816938" y="315313"/>
            <a:ext cx="5995392" cy="1080120"/>
          </a:xfrm>
          <a:prstGeom prst="roundRect">
            <a:avLst/>
          </a:prstGeom>
          <a:gradFill flip="none" rotWithShape="1">
            <a:gsLst>
              <a:gs pos="100000">
                <a:srgbClr val="FFCD2F"/>
              </a:gs>
              <a:gs pos="23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CD2F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fa-IR" sz="4400" b="1" dirty="0" smtClean="0">
                <a:ln w="10541" cmpd="sng">
                  <a:solidFill>
                    <a:srgbClr val="FFCD2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cs typeface="B Nazanin" pitchFamily="2" charset="-78"/>
              </a:rPr>
              <a:t>نتایج</a:t>
            </a:r>
            <a:endParaRPr lang="en-US" sz="4400" b="1" dirty="0">
              <a:ln w="10541" cmpd="sng">
                <a:solidFill>
                  <a:srgbClr val="FFCD2F"/>
                </a:solidFill>
                <a:prstDash val="solid"/>
              </a:ln>
              <a:solidFill>
                <a:schemeClr val="tx2">
                  <a:lumMod val="95000"/>
                  <a:lumOff val="5000"/>
                </a:schemeClr>
              </a:solidFill>
              <a:cs typeface="B Nazanin" pitchFamily="2" charset="-7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92627" y="1713246"/>
            <a:ext cx="71825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v"/>
            </a:pPr>
            <a:r>
              <a:rPr lang="fa-IR" sz="2000" dirty="0" smtClean="0">
                <a:latin typeface="Calibri" panose="020F0502020204030204" pitchFamily="34" charset="0"/>
                <a:ea typeface="Calibri" panose="020F0502020204030204" pitchFamily="34" charset="0"/>
                <a:cs typeface="B Nazanin" panose="00000400000000000000" pitchFamily="2" charset="-78"/>
              </a:rPr>
              <a:t>اگر شبیه سازی یا پیاده سازی داشته اید آنها را در چند اسلاید ارائه کنید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11560" y="6550223"/>
            <a:ext cx="65830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عباس یزدی نژاد-بهبود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عملکرد سوئیچ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</a:t>
            </a:r>
            <a:r>
              <a:rPr lang="en-US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SDN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استفاده از سخت افزارهای قابل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پیکربندی</a:t>
            </a:r>
            <a:endParaRPr lang="fa-IR" sz="1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02605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339752" y="224855"/>
            <a:ext cx="6713857" cy="1080120"/>
          </a:xfrm>
          <a:prstGeom prst="roundRect">
            <a:avLst/>
          </a:prstGeom>
          <a:gradFill flip="none" rotWithShape="1">
            <a:gsLst>
              <a:gs pos="100000">
                <a:srgbClr val="FFCD2F"/>
              </a:gs>
              <a:gs pos="23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CD2F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fa-IR" sz="4400" b="1" dirty="0" smtClean="0">
                <a:ln w="10541" cmpd="sng">
                  <a:solidFill>
                    <a:srgbClr val="FFCD2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cs typeface="B Nazanin" pitchFamily="2" charset="-78"/>
              </a:rPr>
              <a:t>جمع بندی</a:t>
            </a:r>
            <a:endParaRPr lang="en-US" sz="4400" b="1" dirty="0">
              <a:ln w="10541" cmpd="sng">
                <a:solidFill>
                  <a:srgbClr val="FFCD2F"/>
                </a:solidFill>
                <a:prstDash val="solid"/>
              </a:ln>
              <a:solidFill>
                <a:schemeClr val="tx2">
                  <a:lumMod val="95000"/>
                  <a:lumOff val="5000"/>
                </a:schemeClr>
              </a:solidFill>
              <a:cs typeface="B Nazanin" pitchFamily="2" charset="-7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334617" y="1628800"/>
            <a:ext cx="63904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just" rtl="1">
              <a:spcBef>
                <a:spcPts val="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a-IR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B Nazanin" panose="00000400000000000000" pitchFamily="2" charset="-78"/>
              </a:rPr>
              <a:t>در یک اسلاید به صورت خلاصه ارائه خود را جمع بندی کنید</a:t>
            </a:r>
            <a:endParaRPr lang="en-US" sz="2000" b="1" dirty="0">
              <a:latin typeface="Times New Roman" panose="02020603050405020304" pitchFamily="18" charset="0"/>
              <a:ea typeface="Calibri" panose="020F0502020204030204" pitchFamily="34" charset="0"/>
              <a:cs typeface="B Nazanin" panose="00000400000000000000" pitchFamily="2" charset="-78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3789040"/>
            <a:ext cx="2619375" cy="174307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 8"/>
          <p:cNvSpPr/>
          <p:nvPr/>
        </p:nvSpPr>
        <p:spPr>
          <a:xfrm>
            <a:off x="0" y="6550223"/>
            <a:ext cx="65830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عباس یزدی نژاد-بهبود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عملکرد سوئیچ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</a:t>
            </a:r>
            <a:r>
              <a:rPr lang="en-US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SDN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استفاده از سخت افزارهای قابل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پیکربندی</a:t>
            </a:r>
            <a:endParaRPr lang="fa-IR" sz="1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811962" y="157671"/>
            <a:ext cx="5995392" cy="1080120"/>
          </a:xfrm>
          <a:prstGeom prst="roundRect">
            <a:avLst/>
          </a:prstGeom>
          <a:gradFill flip="none" rotWithShape="1">
            <a:gsLst>
              <a:gs pos="100000">
                <a:srgbClr val="FFCD2F"/>
              </a:gs>
              <a:gs pos="23000">
                <a:schemeClr val="accent3">
                  <a:shade val="93000"/>
                  <a:satMod val="130000"/>
                </a:schemeClr>
              </a:gs>
              <a:gs pos="0">
                <a:schemeClr val="accent3">
                  <a:shade val="94000"/>
                  <a:satMod val="13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solidFill>
              <a:srgbClr val="FFCD2F"/>
            </a:solidFill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r" rtl="1">
              <a:defRPr/>
            </a:pPr>
            <a:r>
              <a:rPr lang="fa-IR" sz="4000" b="1" dirty="0" smtClean="0">
                <a:ln w="10541" cmpd="sng">
                  <a:solidFill>
                    <a:srgbClr val="FFCD2F"/>
                  </a:solidFill>
                  <a:prstDash val="solid"/>
                </a:ln>
                <a:solidFill>
                  <a:schemeClr val="tx2">
                    <a:lumMod val="95000"/>
                    <a:lumOff val="5000"/>
                  </a:schemeClr>
                </a:solidFill>
                <a:cs typeface="B Nazanin" pitchFamily="2" charset="-78"/>
              </a:rPr>
              <a:t>پرسش و پاسخ</a:t>
            </a:r>
            <a:endParaRPr lang="en-US" sz="4000" b="1" dirty="0">
              <a:ln w="10541" cmpd="sng">
                <a:solidFill>
                  <a:srgbClr val="FFCD2F"/>
                </a:solidFill>
                <a:prstDash val="solid"/>
              </a:ln>
              <a:solidFill>
                <a:schemeClr val="tx2">
                  <a:lumMod val="95000"/>
                  <a:lumOff val="5000"/>
                </a:schemeClr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cs typeface="B Nazanin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483768" y="1422457"/>
            <a:ext cx="60304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Wingdings" panose="05000000000000000000" pitchFamily="2" charset="2"/>
              <a:buChar char="Ø"/>
            </a:pP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از حضار تشکر کنید و منتظر تشویق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  <a:sym typeface="Wingdings" pitchFamily="2" charset="2"/>
              </a:rPr>
              <a:t> 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 و سوالهای دانشجوها و استاد داور  بمانید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  <a:sym typeface="Wingdings" pitchFamily="2" charset="2"/>
              </a:rPr>
              <a:t></a:t>
            </a:r>
            <a:endParaRPr lang="fa-IR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550223"/>
            <a:ext cx="658308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>
              <a:defRPr/>
            </a:pP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عباس یزدی نژاد-بهبود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عملکرد سوئیچ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در</a:t>
            </a:r>
            <a:r>
              <a:rPr lang="en-US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SDN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با </a:t>
            </a:r>
            <a:r>
              <a:rPr lang="fa-IR" sz="1400" dirty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استفاده از سخت افزارهای قابل </a:t>
            </a:r>
            <a:r>
              <a:rPr lang="fa-IR" sz="1400" dirty="0" smtClean="0">
                <a:effectLst>
                  <a:outerShdw blurRad="50800" dist="38100" algn="tr" rotWithShape="0">
                    <a:prstClr val="black">
                      <a:alpha val="40000"/>
                    </a:prst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پیکربندی</a:t>
            </a:r>
            <a:endParaRPr lang="fa-IR" sz="1400" dirty="0">
              <a:effectLst>
                <a:outerShdw blurRad="50800" dist="38100" algn="tr" rotWithShape="0">
                  <a:prstClr val="black">
                    <a:alpha val="40000"/>
                  </a:prst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  <p:pic>
        <p:nvPicPr>
          <p:cNvPr id="9" name="Picture 8" descr="http://www.propitchingonline.com/wp-content/uploads/2010/11/question-mark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780928"/>
            <a:ext cx="3852459" cy="3822240"/>
          </a:xfrm>
          <a:prstGeom prst="rect">
            <a:avLst/>
          </a:prstGeom>
          <a:ln>
            <a:noFill/>
          </a:ln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/>
          <p:cNvSpPr/>
          <p:nvPr/>
        </p:nvSpPr>
        <p:spPr>
          <a:xfrm>
            <a:off x="1475656" y="2132856"/>
            <a:ext cx="360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a-IR" sz="3200" b="1" dirty="0" smtClean="0">
                <a:latin typeface="AnthologY" pitchFamily="2" charset="0"/>
                <a:cs typeface="B Nazanin" pitchFamily="2" charset="-78"/>
              </a:rPr>
              <a:t>با سپاس از توجه شما</a:t>
            </a:r>
            <a:endParaRPr lang="fa-IR" sz="3200" b="1" dirty="0">
              <a:latin typeface="AnthologY" pitchFamily="2" charset="0"/>
              <a:cs typeface="B Nazanin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986225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3" grpId="0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327</Words>
  <Application>Microsoft Office PowerPoint</Application>
  <PresentationFormat>On-screen Show (4:3)</PresentationFormat>
  <Paragraphs>62</Paragraphs>
  <Slides>9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AnthologY</vt:lpstr>
      <vt:lpstr>Arabic Typesetting</vt:lpstr>
      <vt:lpstr>Arial</vt:lpstr>
      <vt:lpstr>B Nazanin</vt:lpstr>
      <vt:lpstr>Calibri</vt:lpstr>
      <vt:lpstr>Times New Roman</vt:lpstr>
      <vt:lpstr>Wingdings</vt:lpstr>
      <vt:lpstr>Diseño predeterminado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2022-08-21T12:07:20Z</dcterms:created>
  <dcterms:modified xsi:type="dcterms:W3CDTF">2022-08-21T12:12:08Z</dcterms:modified>
</cp:coreProperties>
</file>